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poqaHanSans-Bold" panose="020B0800000000000000" pitchFamily="34" charset="-128"/>
      <p:bold r:id="rId12"/>
    </p:embeddedFont>
    <p:embeddedFont>
      <p:font typeface="SpoqaHanSans-Regular" panose="020B0500000000000000" pitchFamily="34" charset="-12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24" autoAdjust="0"/>
  </p:normalViewPr>
  <p:slideViewPr>
    <p:cSldViewPr>
      <p:cViewPr varScale="1">
        <p:scale>
          <a:sx n="60" d="100"/>
          <a:sy n="60" d="100"/>
        </p:scale>
        <p:origin x="216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2.mov"/><Relationship Id="rId7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ov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44800" y="4152900"/>
            <a:ext cx="129667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0" b="0" i="0" u="none" strike="noStrike" spc="-100">
                <a:solidFill>
                  <a:srgbClr val="393939"/>
                </a:solidFill>
                <a:ea typeface="SpoqaHanSans-Bold"/>
              </a:rPr>
              <a:t>프로젝트</a:t>
            </a:r>
            <a:r>
              <a:rPr lang="en-US" sz="11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11000" b="0" i="0" u="none" strike="noStrike" spc="-100">
                <a:solidFill>
                  <a:srgbClr val="393939"/>
                </a:solidFill>
                <a:ea typeface="SpoqaHanSans-Bold"/>
              </a:rPr>
              <a:t>최종보고서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68600" y="6680200"/>
            <a:ext cx="1275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외출</a:t>
            </a:r>
            <a:r>
              <a:rPr lang="en-US" sz="20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전</a:t>
            </a:r>
            <a:r>
              <a:rPr lang="en-US" sz="20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가방</a:t>
            </a:r>
            <a:r>
              <a:rPr lang="en-US" sz="20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20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점검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3000" y="9017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393939"/>
                </a:solidFill>
                <a:latin typeface="SpoqaHanSans-Bold"/>
              </a:rPr>
              <a:t>PROJECT PROFILE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393939"/>
                </a:solidFill>
                <a:latin typeface="SpoqaHanSans-Bold"/>
              </a:rPr>
              <a:t>MINI PROJECT PROPOSAL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946400"/>
            <a:ext cx="5791200" cy="125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34200" y="3200400"/>
            <a:ext cx="474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93939"/>
                </a:solidFill>
                <a:latin typeface="SpoqaHanSans-Regular"/>
              </a:rPr>
              <a:t>AI</a:t>
            </a:r>
            <a:r>
              <a:rPr lang="ko-KR" sz="2800" b="0" i="0" u="none" strike="noStrike">
                <a:solidFill>
                  <a:srgbClr val="393939"/>
                </a:solidFill>
                <a:ea typeface="SpoqaHanSans-Regular"/>
              </a:rPr>
              <a:t>융합학부</a:t>
            </a:r>
            <a:r>
              <a:rPr lang="en-US" sz="2800" b="0" i="0" u="none" strike="noStrike">
                <a:solidFill>
                  <a:srgbClr val="393939"/>
                </a:solidFill>
                <a:latin typeface="SpoqaHanSans-Regular"/>
              </a:rPr>
              <a:t> 20241992 </a:t>
            </a:r>
            <a:r>
              <a:rPr lang="ko-KR" sz="2800" b="0" i="0" u="none" strike="noStrike">
                <a:solidFill>
                  <a:srgbClr val="393939"/>
                </a:solidFill>
                <a:ea typeface="SpoqaHanSans-Regular"/>
              </a:rPr>
              <a:t>최희우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30700" y="3746500"/>
            <a:ext cx="96266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>
                <a:solidFill>
                  <a:srgbClr val="393939"/>
                </a:solidFill>
                <a:ea typeface="SpoqaHanSans-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75400" y="1574800"/>
            <a:ext cx="584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93939"/>
                </a:solidFill>
                <a:latin typeface="SpoqaHanSans-Bold"/>
              </a:rPr>
              <a:t>PROJECT PROFILE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54500" y="8039100"/>
            <a:ext cx="1562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393939">
                    <a:alpha val="70196"/>
                  </a:srgbClr>
                </a:solidFill>
                <a:latin typeface="SpoqaHanSans-Bold"/>
              </a:rPr>
              <a:t>CONTACT ME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65900" y="8051800"/>
            <a:ext cx="36449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20241992 </a:t>
            </a:r>
            <a:r>
              <a:rPr lang="ko-KR" sz="17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최희우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28200" y="8051800"/>
            <a:ext cx="1701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010-9256-2751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8900" y="8013700"/>
            <a:ext cx="2921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HWOOCHOI7@GMAIL.COM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393939"/>
                </a:solidFill>
                <a:latin typeface="SpoqaHanSans-Bold"/>
              </a:rPr>
              <a:t>MINI PROJECT PROPOSAL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797300"/>
            <a:ext cx="50927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95700" y="41275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개발</a:t>
            </a:r>
            <a:r>
              <a:rPr lang="en-US" sz="24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동기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3771900"/>
            <a:ext cx="1168400" cy="116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22800" y="1511300"/>
            <a:ext cx="9029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CONTENTS 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60900" y="2514600"/>
            <a:ext cx="8953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목차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359400"/>
            <a:ext cx="50927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83000" y="56896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구현방법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334000"/>
            <a:ext cx="11684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6832600"/>
            <a:ext cx="5092700" cy="1143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95700" y="71755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핵심</a:t>
            </a:r>
            <a:r>
              <a:rPr lang="en-US" sz="24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코드</a:t>
            </a:r>
            <a:r>
              <a:rPr lang="en-US" sz="24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설명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6819900"/>
            <a:ext cx="11684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3810000"/>
            <a:ext cx="5092700" cy="1143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490200" y="41529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SpoqaHanSans-Regular"/>
              </a:rPr>
              <a:t>UI 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2300" y="3797300"/>
            <a:ext cx="1168400" cy="1168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0" y="5372100"/>
            <a:ext cx="5092700" cy="1143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15600" y="57150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개발환경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7700" y="5359400"/>
            <a:ext cx="1168400" cy="1168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3962400"/>
            <a:ext cx="7874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400" y="5499100"/>
            <a:ext cx="8763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6985000"/>
            <a:ext cx="863600" cy="863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0" y="3898900"/>
            <a:ext cx="9144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4700" y="5499100"/>
            <a:ext cx="965200" cy="965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0" y="6858000"/>
            <a:ext cx="5092700" cy="1143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528300" y="7200900"/>
            <a:ext cx="278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시연영상</a:t>
            </a:r>
            <a:r>
              <a:rPr lang="en-US" sz="2400" b="0" i="0" u="none" strike="noStrike">
                <a:solidFill>
                  <a:srgbClr val="393939"/>
                </a:solidFill>
                <a:latin typeface="SpoqaHanSans-Regular"/>
              </a:rPr>
              <a:t> / </a:t>
            </a:r>
            <a:r>
              <a:rPr lang="ko-KR" sz="2400" b="0" i="0" u="none" strike="noStrike">
                <a:solidFill>
                  <a:srgbClr val="393939"/>
                </a:solidFill>
                <a:ea typeface="SpoqaHanSans-Regular"/>
              </a:rPr>
              <a:t>기대효과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7700" y="6832600"/>
            <a:ext cx="11684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06600" y="6959600"/>
            <a:ext cx="10160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2800" y="1511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개발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동기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0900" y="25146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간편하게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확인할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있고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잊어버린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챙겨줄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927600"/>
            <a:ext cx="33020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3517900"/>
            <a:ext cx="3302000" cy="224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32000" y="60706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외출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준비시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시간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4700" y="6642100"/>
            <a:ext cx="285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외출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준비할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때마다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가방을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싸는데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생각을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많이하고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시간을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쏟았는데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그럴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필요가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없어짐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4927600"/>
            <a:ext cx="3302000" cy="327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00" y="3517900"/>
            <a:ext cx="3302000" cy="224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16600" y="60706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찜찜한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기분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감소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29300" y="6642100"/>
            <a:ext cx="285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뭔가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챙기지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않은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듯한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느낌을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받을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때가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있는데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확인을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하고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집을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나서면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그럴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일이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없다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300" y="4914900"/>
            <a:ext cx="3302000" cy="327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3517900"/>
            <a:ext cx="3302000" cy="2247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486900" y="6057900"/>
            <a:ext cx="3111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짐이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많은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경우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빠트리지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01200" y="6629400"/>
            <a:ext cx="285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많은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경우나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놀러가는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경우에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꼭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필요한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짐들을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챙겼는지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한번에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확인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가능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9900" y="5765800"/>
            <a:ext cx="3302000" cy="2438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9900" y="3517900"/>
            <a:ext cx="3302000" cy="2247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385800" y="60579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추가적인</a:t>
            </a:r>
            <a:r>
              <a:rPr lang="en-US" sz="2200" b="0" i="0" u="none" strike="noStrike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393939"/>
                </a:solidFill>
                <a:ea typeface="SpoqaHanSans-Bold"/>
              </a:rPr>
              <a:t>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85800" y="6629400"/>
            <a:ext cx="285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오늘의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날씨와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나의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일정을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보고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추가적으로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필요할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같은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챙겨준다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22800" y="1511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구현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방법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900" y="25146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yolo, c++ , api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불러오기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394200"/>
            <a:ext cx="5118100" cy="353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4000500"/>
            <a:ext cx="41275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30400" y="4178300"/>
            <a:ext cx="3505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393939">
                    <a:alpha val="50196"/>
                  </a:srgbClr>
                </a:solidFill>
                <a:ea typeface="SpoqaHanSans-Regular"/>
              </a:rPr>
              <a:t>사진</a:t>
            </a:r>
            <a:r>
              <a:rPr lang="en-US" sz="2700" b="0" i="0" u="none" strike="noStrike">
                <a:solidFill>
                  <a:srgbClr val="393939">
                    <a:alpha val="50196"/>
                  </a:srgbClr>
                </a:solidFill>
                <a:latin typeface="SpoqaHanSans-Regular"/>
              </a:rPr>
              <a:t> </a:t>
            </a:r>
            <a:r>
              <a:rPr lang="ko-KR" sz="2700" b="0" i="0" u="none" strike="noStrike">
                <a:solidFill>
                  <a:srgbClr val="393939">
                    <a:alpha val="50196"/>
                  </a:srgbClr>
                </a:solidFill>
                <a:ea typeface="SpoqaHanSans-Regular"/>
              </a:rPr>
              <a:t>판단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600" y="4394200"/>
            <a:ext cx="5118100" cy="353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4000500"/>
            <a:ext cx="41275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40600" y="4178300"/>
            <a:ext cx="364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393939"/>
                </a:solidFill>
                <a:ea typeface="SpoqaHanSans-Regular"/>
              </a:rPr>
              <a:t>체크리스트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1000" y="5562600"/>
            <a:ext cx="41275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사진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촬영</a:t>
            </a:r>
          </a:p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딥러닝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모델을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활용해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물건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>
                    <a:alpha val="60000"/>
                  </a:srgbClr>
                </a:solidFill>
                <a:ea typeface="SpoqaHanSans-Regular"/>
              </a:rPr>
              <a:t>탐지</a:t>
            </a: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 </a:t>
            </a:r>
          </a:p>
          <a:p>
            <a:pPr lvl="0" algn="l">
              <a:lnSpc>
                <a:spcPct val="182600"/>
              </a:lnSpc>
            </a:pPr>
            <a:r>
              <a:rPr lang="en-US" sz="2100" b="0" i="0" u="none" strike="noStrike">
                <a:solidFill>
                  <a:srgbClr val="393939">
                    <a:alpha val="60000"/>
                  </a:srgbClr>
                </a:solidFill>
                <a:latin typeface="SpoqaHanSans-Regular"/>
              </a:rPr>
              <a:t>       -&gt; OpenCV DNN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0" y="5270500"/>
            <a:ext cx="41275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사용자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준비물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목록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(txt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파일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)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불러오기</a:t>
            </a:r>
          </a:p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YOLO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결과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비교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 </a:t>
            </a:r>
          </a:p>
          <a:p>
            <a:pPr lvl="0" algn="l">
              <a:lnSpc>
                <a:spcPct val="182600"/>
              </a:lnSpc>
            </a:pP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       -&gt;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빠진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물건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리스트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출력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00" y="4394200"/>
            <a:ext cx="5130800" cy="353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0" y="3987800"/>
            <a:ext cx="4127500" cy="1054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12700" y="4165600"/>
            <a:ext cx="364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393939"/>
                </a:solidFill>
                <a:ea typeface="SpoqaHanSans-Regular"/>
              </a:rPr>
              <a:t>가져갈</a:t>
            </a:r>
            <a:r>
              <a:rPr lang="en-US" sz="2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0" i="0" u="none" strike="noStrike">
                <a:solidFill>
                  <a:srgbClr val="393939"/>
                </a:solidFill>
                <a:ea typeface="SpoqaHanSans-Regular"/>
              </a:rPr>
              <a:t>물건</a:t>
            </a:r>
            <a:r>
              <a:rPr lang="en-US" sz="27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700" b="0" i="0" u="none" strike="noStrike">
                <a:solidFill>
                  <a:srgbClr val="393939"/>
                </a:solidFill>
                <a:ea typeface="SpoqaHanSans-Regular"/>
              </a:rPr>
              <a:t>추천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71400" y="5562600"/>
            <a:ext cx="41275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날씨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API -&gt;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날씨에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맞는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물건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추천</a:t>
            </a:r>
          </a:p>
          <a:p>
            <a:pPr marL="342900" lvl="0" indent="-342900" algn="l">
              <a:lnSpc>
                <a:spcPct val="182600"/>
              </a:lnSpc>
              <a:buClr>
                <a:srgbClr val="393939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적어둔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일정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(txt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파일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)</a:t>
            </a:r>
          </a:p>
          <a:p>
            <a:pPr lvl="0" algn="l">
              <a:lnSpc>
                <a:spcPct val="182600"/>
              </a:lnSpc>
            </a:pP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         -&gt;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일정에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맞는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물건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추천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35500" y="495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핵심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코드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설명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73600" y="14859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yolo, c++ , api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불러오기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2159000"/>
            <a:ext cx="4127500" cy="105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46400" y="2336800"/>
            <a:ext cx="3505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93939">
                    <a:alpha val="50196"/>
                  </a:srgbClr>
                </a:solidFill>
                <a:latin typeface="SpoqaHanSans-Regular"/>
              </a:rPr>
              <a:t>main.cpp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700" y="2159000"/>
            <a:ext cx="4127500" cy="105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074400" y="2336800"/>
            <a:ext cx="364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93939"/>
                </a:solidFill>
                <a:latin typeface="SpoqaHanSans-Regular"/>
              </a:rPr>
              <a:t>compare.cpp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23000" y="97663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479800"/>
            <a:ext cx="6934200" cy="557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0" y="3670300"/>
            <a:ext cx="7200900" cy="4584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600" y="8864600"/>
            <a:ext cx="6565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모델이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판단한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내용을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사람이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수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있는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형태로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바꾸는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39300" y="8864600"/>
            <a:ext cx="6565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리스트를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비교해서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일치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여부를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판단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-&gt;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파일에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출력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35500" y="495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핵심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코드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설명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73600" y="14986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yolo, c++ , api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불러오기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159000"/>
            <a:ext cx="4127500" cy="105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95600" y="2336800"/>
            <a:ext cx="3505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93939">
                    <a:alpha val="50196"/>
                  </a:srgbClr>
                </a:solidFill>
                <a:latin typeface="SpoqaHanSans-Regular"/>
              </a:rPr>
              <a:t>forecast.cpp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2159000"/>
            <a:ext cx="41275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3441700"/>
            <a:ext cx="8140700" cy="421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500" y="3848100"/>
            <a:ext cx="7035800" cy="186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5562600"/>
            <a:ext cx="7035800" cy="1079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341100" y="2336800"/>
            <a:ext cx="3644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393939"/>
                </a:solidFill>
                <a:latin typeface="SpoqaHanSans-Regular"/>
              </a:rPr>
              <a:t>packing_app.py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3000" y="92710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300" y="7899400"/>
            <a:ext cx="8064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JSON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날씨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데이터를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분석하여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오늘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날짜의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기온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정보와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강수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여부를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파악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4400" y="7899400"/>
            <a:ext cx="6565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C++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프로그램들과</a:t>
            </a:r>
            <a:r>
              <a:rPr lang="en-US" sz="2100" b="0" i="0" u="none" strike="noStrike">
                <a:solidFill>
                  <a:srgbClr val="393939"/>
                </a:solidFill>
                <a:latin typeface="SpoqaHanSans-Regular"/>
              </a:rPr>
              <a:t> </a:t>
            </a:r>
            <a:r>
              <a:rPr lang="ko-KR" sz="2100" b="0" i="0" u="none" strike="noStrike">
                <a:solidFill>
                  <a:srgbClr val="393939"/>
                </a:solidFill>
                <a:ea typeface="SpoqaHanSans-Regular"/>
              </a:rPr>
              <a:t>상호작용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22800" y="1511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UI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900" y="25146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비교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리스트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  / 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리스트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편집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  / 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비교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결과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/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날씨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기반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추천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3213100"/>
            <a:ext cx="4254500" cy="544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3213100"/>
            <a:ext cx="4191000" cy="537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213100"/>
            <a:ext cx="4178300" cy="538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4700" y="3784600"/>
            <a:ext cx="45593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3517900"/>
            <a:ext cx="6261100" cy="210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6096000"/>
            <a:ext cx="6261100" cy="210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3517900"/>
            <a:ext cx="6261100" cy="210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6096000"/>
            <a:ext cx="6261100" cy="210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9500" y="3886200"/>
            <a:ext cx="12954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0" y="3771900"/>
            <a:ext cx="18923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1100" y="6591300"/>
            <a:ext cx="9779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600" y="6248400"/>
            <a:ext cx="965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1500" y="7366000"/>
            <a:ext cx="15367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22800" y="15113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개발환경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0900" y="2514600"/>
            <a:ext cx="897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이곳에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페이지의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소제목을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입력해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주세요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6200" y="3937000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SpoqaHanSans-Bold"/>
              </a:rPr>
              <a:t>YOLO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6200" y="4483100"/>
            <a:ext cx="3225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80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종류의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학습된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이미지로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생성한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딥러닝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모델을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활용하여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구분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44100" y="3937000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SpoqaHanSans-Bold"/>
              </a:rPr>
              <a:t>C++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44100" y="4483100"/>
            <a:ext cx="3225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딥러닝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모델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불러오기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,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체크리스트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수정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, api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불러오기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43500" y="6515100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SpoqaHanSans-Bold"/>
              </a:rPr>
              <a:t>HTML, FLASK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43500" y="7239000"/>
            <a:ext cx="322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웹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UI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만들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사용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44100" y="6515100"/>
            <a:ext cx="325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93939"/>
                </a:solidFill>
                <a:latin typeface="SpoqaHanSans-Bold"/>
              </a:rPr>
              <a:t>OPENCV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44100" y="7239000"/>
            <a:ext cx="322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물체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탐지를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위해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사용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889000"/>
            <a:ext cx="17272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6400" y="889000"/>
            <a:ext cx="1727200" cy="85090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8000" y="2222500"/>
            <a:ext cx="70612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22800" y="1054100"/>
            <a:ext cx="9055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시연영상</a:t>
            </a:r>
            <a:r>
              <a:rPr lang="en-US" sz="5000" b="0" i="0" u="none" strike="noStrike" spc="-100">
                <a:solidFill>
                  <a:srgbClr val="393939"/>
                </a:solidFill>
                <a:latin typeface="SpoqaHanSans-Bold"/>
              </a:rPr>
              <a:t> / </a:t>
            </a:r>
            <a:r>
              <a:rPr lang="ko-KR" sz="5000" b="0" i="0" u="none" strike="noStrike" spc="-100">
                <a:solidFill>
                  <a:srgbClr val="393939"/>
                </a:solidFill>
                <a:ea typeface="SpoqaHanSans-Bold"/>
              </a:rPr>
              <a:t>기대효과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5300" y="3873500"/>
            <a:ext cx="7175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기대효과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: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웹을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통해서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사람들이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빠르게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짐을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챙기고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잊어버리는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물건이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없도록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해서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준비시간을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단축해줄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것이다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또한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무언갈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챙기지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않아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집에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다시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돌아오게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하는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일은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없게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만들어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줄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것이다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0" y="9042400"/>
            <a:ext cx="584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00">
                <a:solidFill>
                  <a:srgbClr val="DBDBDB"/>
                </a:solidFill>
                <a:latin typeface="SpoqaHanSans-Bold"/>
              </a:rPr>
              <a:t>MINI PROJECT PROPOSAL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53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PROJECT PROFIE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47800" y="1536700"/>
            <a:ext cx="2362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CACACA"/>
                </a:solidFill>
                <a:latin typeface="SpoqaHanSans-Regular"/>
              </a:rPr>
              <a:t>BAG CHECKING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85300" y="5283200"/>
            <a:ext cx="717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개선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: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리스트를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일정과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연계해서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자동으로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리스트가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그날에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맞게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바뀌도록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하고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앱으로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구현해서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사용자들이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더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접근하기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쉽도록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해야할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거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393939">
                    <a:alpha val="70196"/>
                  </a:srgbClr>
                </a:solidFill>
                <a:ea typeface="SpoqaHanSans-Regular"/>
              </a:rPr>
              <a:t>같다</a:t>
            </a:r>
            <a:r>
              <a:rPr lang="en-US" sz="1800" b="0" i="0" u="none" strike="noStrike">
                <a:solidFill>
                  <a:srgbClr val="393939">
                    <a:alpha val="70196"/>
                  </a:srgbClr>
                </a:solidFill>
                <a:latin typeface="SpoqaHanSans-Regular"/>
              </a:rPr>
              <a:t> </a:t>
            </a:r>
          </a:p>
        </p:txBody>
      </p:sp>
      <p:pic>
        <p:nvPicPr>
          <p:cNvPr id="13" name="20241992최희우_프로젝트_ 실행화면.mov">
            <a:hlinkClick r:id="" action="ppaction://media"/>
            <a:extLst>
              <a:ext uri="{FF2B5EF4-FFF2-40B4-BE49-F238E27FC236}">
                <a16:creationId xmlns:a16="http://schemas.microsoft.com/office/drawing/2014/main" id="{76569CE2-FBB2-54B9-7878-589C587D69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" y="2055928"/>
            <a:ext cx="7172868" cy="6973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413</Words>
  <Application>Microsoft Macintosh PowerPoint</Application>
  <PresentationFormat>사용자 지정</PresentationFormat>
  <Paragraphs>94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SpoqaHanSans-Regular</vt:lpstr>
      <vt:lpstr>SpoqaHanSans-Bold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최희우</cp:lastModifiedBy>
  <cp:revision>2</cp:revision>
  <dcterms:created xsi:type="dcterms:W3CDTF">2006-08-16T00:00:00Z</dcterms:created>
  <dcterms:modified xsi:type="dcterms:W3CDTF">2025-06-07T07:33:26Z</dcterms:modified>
</cp:coreProperties>
</file>